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3" r:id="rId6"/>
    <p:sldId id="264" r:id="rId7"/>
    <p:sldId id="266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>
      <p:cViewPr varScale="1">
        <p:scale>
          <a:sx n="107" d="100"/>
          <a:sy n="107" d="100"/>
        </p:scale>
        <p:origin x="-11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ECD9B-8B77-49CD-9B35-70CE84A4F37A}" type="datetimeFigureOut">
              <a:rPr lang="da-DK" smtClean="0"/>
              <a:pPr/>
              <a:t>30-10-2017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F6D665-C525-4654-8BDE-D8D56E10B07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4806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6D665-C525-4654-8BDE-D8D56E10B079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936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6D665-C525-4654-8BDE-D8D56E10B079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5605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" y="291600"/>
            <a:ext cx="2870126" cy="62784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890000" y="3049200"/>
            <a:ext cx="6933600" cy="11448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3200400" y="4266000"/>
            <a:ext cx="5637600" cy="175260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Side </a:t>
            </a:r>
            <a:fld id="{6F18B540-549C-49F9-8A32-7B568160AF7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308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 </a:t>
            </a:r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7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 </a:t>
            </a:r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Pladsholder til indhold 9"/>
          <p:cNvSpPr>
            <a:spLocks noGrp="1"/>
          </p:cNvSpPr>
          <p:nvPr>
            <p:ph sz="quarter" idx="13"/>
          </p:nvPr>
        </p:nvSpPr>
        <p:spPr>
          <a:xfrm>
            <a:off x="1547664" y="1628800"/>
            <a:ext cx="7344816" cy="4176464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2678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1547812" y="274638"/>
            <a:ext cx="4929187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 </a:t>
            </a:r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14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ille logo - stor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98" r="74300" b="63792"/>
          <a:stretch>
            <a:fillRect/>
          </a:stretch>
        </p:blipFill>
        <p:spPr>
          <a:xfrm>
            <a:off x="251520" y="188640"/>
            <a:ext cx="737608" cy="936104"/>
          </a:xfrm>
          <a:prstGeom prst="rect">
            <a:avLst/>
          </a:prstGeom>
        </p:spPr>
      </p:pic>
      <p:sp>
        <p:nvSpPr>
          <p:cNvPr id="9" name="Pladsholder til indhold 8"/>
          <p:cNvSpPr>
            <a:spLocks noGrp="1"/>
          </p:cNvSpPr>
          <p:nvPr>
            <p:ph sz="quarter" idx="13"/>
          </p:nvPr>
        </p:nvSpPr>
        <p:spPr>
          <a:xfrm>
            <a:off x="0" y="1556792"/>
            <a:ext cx="9144000" cy="530120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ille logo - to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98" r="74300" b="63792"/>
          <a:stretch>
            <a:fillRect/>
          </a:stretch>
        </p:blipFill>
        <p:spPr>
          <a:xfrm>
            <a:off x="251520" y="188640"/>
            <a:ext cx="737608" cy="936104"/>
          </a:xfrm>
          <a:prstGeom prst="rect">
            <a:avLst/>
          </a:prstGeom>
        </p:spPr>
      </p:pic>
      <p:sp>
        <p:nvSpPr>
          <p:cNvPr id="13" name="Pladsholder til indhold 12"/>
          <p:cNvSpPr>
            <a:spLocks noGrp="1"/>
          </p:cNvSpPr>
          <p:nvPr>
            <p:ph sz="quarter" idx="13"/>
          </p:nvPr>
        </p:nvSpPr>
        <p:spPr>
          <a:xfrm>
            <a:off x="0" y="1484313"/>
            <a:ext cx="4572000" cy="5373687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15" name="Pladsholder til indhold 14"/>
          <p:cNvSpPr>
            <a:spLocks noGrp="1"/>
          </p:cNvSpPr>
          <p:nvPr>
            <p:ph sz="quarter" idx="14"/>
          </p:nvPr>
        </p:nvSpPr>
        <p:spPr>
          <a:xfrm>
            <a:off x="4572000" y="1484313"/>
            <a:ext cx="4571999" cy="5373687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t bil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indhold 8"/>
          <p:cNvSpPr>
            <a:spLocks noGrp="1"/>
          </p:cNvSpPr>
          <p:nvPr>
            <p:ph sz="quarter" idx="13"/>
          </p:nvPr>
        </p:nvSpPr>
        <p:spPr>
          <a:xfrm>
            <a:off x="0" y="0"/>
            <a:ext cx="9168337" cy="6858000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499516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Side </a:t>
            </a:r>
            <a:fld id="{6F18B540-549C-49F9-8A32-7B568160AF7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052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522800" y="1522800"/>
            <a:ext cx="7315200" cy="44984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Side </a:t>
            </a:r>
            <a:fld id="{6F18B540-549C-49F9-8A32-7B568160AF7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254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47813" y="4406900"/>
            <a:ext cx="69469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547813" y="2906713"/>
            <a:ext cx="69469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 </a:t>
            </a:r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173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551856" y="1600200"/>
            <a:ext cx="3524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368280" y="1600200"/>
            <a:ext cx="3524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 </a:t>
            </a:r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90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547664" y="1535113"/>
            <a:ext cx="345378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1547664" y="2174875"/>
            <a:ext cx="345378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5293327" y="1535113"/>
            <a:ext cx="34551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5293327" y="2174875"/>
            <a:ext cx="34551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 </a:t>
            </a:r>
            <a:endParaRPr lang="en-US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927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 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3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 </a:t>
            </a:r>
            <a:endParaRPr lang="en-US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82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74031" y="273050"/>
            <a:ext cx="270993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0" y="260648"/>
            <a:ext cx="41148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574031" y="1435100"/>
            <a:ext cx="270993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 </a:t>
            </a:r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63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 </a:t>
            </a:r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71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" y="277200"/>
            <a:ext cx="2870126" cy="6278400"/>
          </a:xfrm>
          <a:prstGeom prst="rect">
            <a:avLst/>
          </a:prstGeom>
        </p:spPr>
      </p:pic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1522800" y="284400"/>
            <a:ext cx="73908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 dirty="0" smtClean="0"/>
              <a:t>Klik for at redigere i master</a:t>
            </a:r>
            <a:endParaRPr lang="en-US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522800" y="1522800"/>
            <a:ext cx="7315200" cy="41148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en-US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252000" y="6181200"/>
            <a:ext cx="838800" cy="3816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002800" y="6181200"/>
            <a:ext cx="838800" cy="381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Side </a:t>
            </a:r>
            <a:fld id="{6F18B540-549C-49F9-8A32-7B568160AF7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53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3" r:id="rId11"/>
    <p:sldLayoutId id="2147483659" r:id="rId12"/>
    <p:sldLayoutId id="2147483662" r:id="rId13"/>
    <p:sldLayoutId id="2147483661" r:id="rId14"/>
    <p:sldLayoutId id="2147483665" r:id="rId15"/>
    <p:sldLayoutId id="2147483666" r:id="rId1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Font typeface="Verdan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Arbejdsgruppemøde for Holmen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29. oktober 2017</a:t>
            </a:r>
          </a:p>
          <a:p>
            <a:r>
              <a:rPr lang="da-DK" dirty="0" smtClean="0"/>
              <a:t>9.00-11.00</a:t>
            </a:r>
          </a:p>
          <a:p>
            <a:r>
              <a:rPr lang="da-DK" dirty="0" smtClean="0"/>
              <a:t>Kalundborg Rådhus, Lok 7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Side </a:t>
            </a:r>
            <a:fld id="{6F18B540-549C-49F9-8A32-7B568160AF7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5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Dagsorden</a:t>
            </a:r>
            <a:endParaRPr lang="da-DK" b="1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3"/>
          </p:nvPr>
        </p:nvSpPr>
        <p:spPr>
          <a:xfrm>
            <a:off x="1547664" y="1052736"/>
            <a:ext cx="7344816" cy="5256584"/>
          </a:xfrm>
        </p:spPr>
        <p:txBody>
          <a:bodyPr>
            <a:normAutofit fontScale="55000" lnSpcReduction="20000"/>
          </a:bodyPr>
          <a:lstStyle/>
          <a:p>
            <a:r>
              <a:rPr lang="da-DK" sz="4400" dirty="0" smtClean="0"/>
              <a:t>Velkomst </a:t>
            </a:r>
            <a:endParaRPr lang="da-DK" sz="4400" dirty="0"/>
          </a:p>
          <a:p>
            <a:endParaRPr lang="da-DK" sz="900" dirty="0"/>
          </a:p>
          <a:p>
            <a:r>
              <a:rPr lang="da-DK" sz="4400" dirty="0" smtClean="0"/>
              <a:t>Godkendelse </a:t>
            </a:r>
            <a:r>
              <a:rPr lang="da-DK" sz="4400" dirty="0"/>
              <a:t>af referat fra møde d. 29. september samt indsendte rettelser og kommentarer. </a:t>
            </a:r>
          </a:p>
          <a:p>
            <a:pPr marL="0" indent="0">
              <a:buNone/>
            </a:pPr>
            <a:endParaRPr lang="da-DK" sz="900" dirty="0"/>
          </a:p>
          <a:p>
            <a:r>
              <a:rPr lang="da-DK" sz="4400" dirty="0" smtClean="0"/>
              <a:t>Opfølgning </a:t>
            </a:r>
            <a:r>
              <a:rPr lang="da-DK" sz="4400" dirty="0"/>
              <a:t>på punkter fra sidste møde </a:t>
            </a:r>
          </a:p>
          <a:p>
            <a:pPr lvl="1"/>
            <a:r>
              <a:rPr lang="da-DK" sz="3300" dirty="0" smtClean="0"/>
              <a:t>Præcisering </a:t>
            </a:r>
            <a:r>
              <a:rPr lang="da-DK" sz="3300" dirty="0"/>
              <a:t>af kommunens rolle i arbejdsgruppen </a:t>
            </a:r>
          </a:p>
          <a:p>
            <a:pPr lvl="1"/>
            <a:r>
              <a:rPr lang="da-DK" sz="3300" dirty="0" smtClean="0"/>
              <a:t>Redegørelse </a:t>
            </a:r>
            <a:r>
              <a:rPr lang="da-DK" sz="3300" dirty="0"/>
              <a:t>af kommunens økonomi omkring pumpeprojekt i Holmen </a:t>
            </a:r>
          </a:p>
          <a:p>
            <a:pPr lvl="1"/>
            <a:r>
              <a:rPr lang="da-DK" sz="3300" dirty="0" smtClean="0"/>
              <a:t>Status </a:t>
            </a:r>
            <a:r>
              <a:rPr lang="da-DK" sz="3300" dirty="0"/>
              <a:t>på aftale med lodsejer hvor pumpereservoiret skal anlægges </a:t>
            </a:r>
          </a:p>
          <a:p>
            <a:pPr marL="0" indent="0">
              <a:buNone/>
            </a:pPr>
            <a:r>
              <a:rPr lang="da-DK" sz="900" dirty="0" smtClean="0"/>
              <a:t>     </a:t>
            </a:r>
            <a:endParaRPr lang="da-DK" sz="900" dirty="0"/>
          </a:p>
          <a:p>
            <a:r>
              <a:rPr lang="da-DK" sz="4400" dirty="0" smtClean="0"/>
              <a:t>Inspiration </a:t>
            </a:r>
            <a:r>
              <a:rPr lang="da-DK" sz="4400" dirty="0"/>
              <a:t>fra dige projekt fra Roskilde kommune </a:t>
            </a:r>
          </a:p>
          <a:p>
            <a:pPr marL="0" indent="0">
              <a:buNone/>
            </a:pPr>
            <a:r>
              <a:rPr lang="da-DK" sz="900" dirty="0" smtClean="0"/>
              <a:t>     </a:t>
            </a:r>
            <a:endParaRPr lang="da-DK" sz="900" dirty="0"/>
          </a:p>
          <a:p>
            <a:r>
              <a:rPr lang="da-DK" sz="4400" dirty="0" smtClean="0"/>
              <a:t>Videre </a:t>
            </a:r>
            <a:r>
              <a:rPr lang="da-DK" sz="4400" dirty="0"/>
              <a:t>drøftelse af partsfordeling </a:t>
            </a:r>
          </a:p>
          <a:p>
            <a:pPr marL="0" indent="0">
              <a:buNone/>
            </a:pPr>
            <a:r>
              <a:rPr lang="da-DK" sz="900" dirty="0" smtClean="0"/>
              <a:t>     </a:t>
            </a:r>
            <a:endParaRPr lang="da-DK" sz="900" dirty="0"/>
          </a:p>
          <a:p>
            <a:r>
              <a:rPr lang="da-DK" sz="4400" dirty="0" smtClean="0"/>
              <a:t>Proces </a:t>
            </a:r>
            <a:r>
              <a:rPr lang="da-DK" sz="4400" dirty="0"/>
              <a:t>for etablering af pumpelag </a:t>
            </a:r>
          </a:p>
          <a:p>
            <a:pPr marL="0" indent="0">
              <a:buNone/>
            </a:pPr>
            <a:r>
              <a:rPr lang="da-DK" sz="900" dirty="0" smtClean="0"/>
              <a:t>     </a:t>
            </a:r>
            <a:endParaRPr lang="da-DK" sz="900" dirty="0"/>
          </a:p>
          <a:p>
            <a:r>
              <a:rPr lang="da-DK" sz="4400" dirty="0" smtClean="0"/>
              <a:t>Eventuelt/kommende møder </a:t>
            </a:r>
            <a:endParaRPr lang="da-DK" sz="4400" dirty="0"/>
          </a:p>
        </p:txBody>
      </p:sp>
    </p:spTree>
    <p:extLst>
      <p:ext uri="{BB962C8B-B14F-4D97-AF65-F5344CB8AC3E}">
        <p14:creationId xmlns:p14="http://schemas.microsoft.com/office/powerpoint/2010/main" val="297634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1400" dirty="0" smtClean="0"/>
              <a:t/>
            </a:r>
            <a:br>
              <a:rPr lang="da-DK" sz="1400" dirty="0" smtClean="0"/>
            </a:br>
            <a:r>
              <a:rPr lang="da-DK" sz="3200" dirty="0" smtClean="0"/>
              <a:t>Orientering fra Kommunen</a:t>
            </a:r>
            <a:endParaRPr lang="da-DK" sz="3200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3"/>
          </p:nvPr>
        </p:nvSpPr>
        <p:spPr>
          <a:xfrm>
            <a:off x="1475656" y="1412776"/>
            <a:ext cx="7488832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600" b="1" dirty="0"/>
              <a:t>Opfølgning på punkter fra sidste </a:t>
            </a:r>
            <a:r>
              <a:rPr lang="da-DK" sz="2600" b="1" dirty="0" smtClean="0"/>
              <a:t>møde</a:t>
            </a:r>
            <a:endParaRPr lang="da-DK" sz="2600" b="1" dirty="0"/>
          </a:p>
          <a:p>
            <a:pPr lvl="1"/>
            <a:endParaRPr lang="da-DK" sz="800" dirty="0" smtClean="0"/>
          </a:p>
          <a:p>
            <a:pPr lvl="1"/>
            <a:r>
              <a:rPr lang="da-DK" sz="2200" dirty="0" smtClean="0"/>
              <a:t>Præcisering </a:t>
            </a:r>
            <a:r>
              <a:rPr lang="da-DK" sz="2200" dirty="0"/>
              <a:t>af kommunens rolle i arbejdsgruppen </a:t>
            </a:r>
          </a:p>
          <a:p>
            <a:pPr marL="457200" lvl="1" indent="0">
              <a:buNone/>
            </a:pPr>
            <a:endParaRPr lang="da-DK" sz="800" dirty="0"/>
          </a:p>
          <a:p>
            <a:pPr lvl="1"/>
            <a:r>
              <a:rPr lang="da-DK" sz="2200" dirty="0"/>
              <a:t>Redegørelse af kommunens økonomi omkring pumpeprojekt i </a:t>
            </a:r>
            <a:r>
              <a:rPr lang="da-DK" sz="2200" dirty="0" smtClean="0"/>
              <a:t>Holmen</a:t>
            </a:r>
          </a:p>
          <a:p>
            <a:pPr marL="457200" lvl="1" indent="0">
              <a:buNone/>
            </a:pPr>
            <a:r>
              <a:rPr lang="da-DK" sz="800" dirty="0" smtClean="0"/>
              <a:t> </a:t>
            </a:r>
            <a:endParaRPr lang="da-DK" sz="800" dirty="0"/>
          </a:p>
          <a:p>
            <a:pPr lvl="1"/>
            <a:r>
              <a:rPr lang="da-DK" sz="2200" dirty="0"/>
              <a:t>Status på aftale med lodsejer hvor pumpereservoiret skal anlægges </a:t>
            </a:r>
          </a:p>
        </p:txBody>
      </p:sp>
    </p:spTree>
    <p:extLst>
      <p:ext uri="{BB962C8B-B14F-4D97-AF65-F5344CB8AC3E}">
        <p14:creationId xmlns:p14="http://schemas.microsoft.com/office/powerpoint/2010/main" val="317293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2800" y="284400"/>
            <a:ext cx="7390800" cy="2856568"/>
          </a:xfrm>
        </p:spPr>
        <p:txBody>
          <a:bodyPr>
            <a:normAutofit/>
          </a:bodyPr>
          <a:lstStyle/>
          <a:p>
            <a:r>
              <a:rPr lang="da-DK" sz="1400" dirty="0" smtClean="0"/>
              <a:t/>
            </a:r>
            <a:br>
              <a:rPr lang="da-DK" sz="1400" dirty="0" smtClean="0"/>
            </a:br>
            <a:r>
              <a:rPr lang="da-DK" sz="3200" dirty="0" smtClean="0"/>
              <a:t>Inspiration </a:t>
            </a:r>
            <a:r>
              <a:rPr lang="da-DK" sz="3200" dirty="0"/>
              <a:t>fra dige projekt fra Roskilde kommune </a:t>
            </a:r>
            <a:br>
              <a:rPr lang="da-DK" sz="3200" dirty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6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2800" y="284400"/>
            <a:ext cx="7390800" cy="2856568"/>
          </a:xfrm>
        </p:spPr>
        <p:txBody>
          <a:bodyPr>
            <a:normAutofit/>
          </a:bodyPr>
          <a:lstStyle/>
          <a:p>
            <a:r>
              <a:rPr lang="da-DK" sz="1400" dirty="0" smtClean="0"/>
              <a:t/>
            </a:r>
            <a:br>
              <a:rPr lang="da-DK" sz="1400" dirty="0" smtClean="0"/>
            </a:br>
            <a:r>
              <a:rPr lang="da-DK" sz="3200" dirty="0"/>
              <a:t>Videre drøftelse af partsfordeling </a:t>
            </a:r>
            <a:br>
              <a:rPr lang="da-DK" sz="3200" dirty="0"/>
            </a:br>
            <a:r>
              <a:rPr lang="da-DK" sz="3200" dirty="0"/>
              <a:t/>
            </a:r>
            <a:br>
              <a:rPr lang="da-DK" sz="3200" dirty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6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sz="1400" dirty="0" smtClean="0"/>
              <a:t/>
            </a:r>
            <a:br>
              <a:rPr lang="da-DK" sz="1400" dirty="0" smtClean="0"/>
            </a:br>
            <a:r>
              <a:rPr lang="da-DK" sz="3200" dirty="0"/>
              <a:t>Proces for etablering af pumpelag </a:t>
            </a:r>
            <a:br>
              <a:rPr lang="da-DK" sz="3200" dirty="0"/>
            </a:br>
            <a:r>
              <a:rPr lang="da-DK" sz="3200" dirty="0"/>
              <a:t/>
            </a:r>
            <a:br>
              <a:rPr lang="da-DK" sz="3200" dirty="0"/>
            </a:br>
            <a:r>
              <a:rPr lang="da-DK" sz="3200" dirty="0"/>
              <a:t/>
            </a:r>
            <a:br>
              <a:rPr lang="da-DK" sz="3200" dirty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 smtClean="0"/>
              <a:t>Afvanding med pumpe kræver pumpelag efter vandløbsloven. (Digelag efter kystbeskyttelsesloven er når man ønsker beskyttelse mod vand fra søterritoriet)</a:t>
            </a:r>
          </a:p>
          <a:p>
            <a:r>
              <a:rPr lang="da-DK" dirty="0" smtClean="0"/>
              <a:t>Udgifter fordeles efter vandløbslovens nytteprincip, dvs. </a:t>
            </a:r>
            <a:r>
              <a:rPr lang="da-DK" dirty="0"/>
              <a:t>Udgifterne fordeles mellem grundejerne efter den nytte, foranstaltningerne har for den enkelte ejendom. </a:t>
            </a:r>
            <a:endParaRPr lang="da-DK" dirty="0" smtClean="0"/>
          </a:p>
          <a:p>
            <a:r>
              <a:rPr lang="da-DK" dirty="0" smtClean="0"/>
              <a:t>Fordeling af udgifter kan indbringes for Taksationsmyndighederne, jf. § 24 i vandløbsloven. Bemærk Taksationsmyndighederne bl.a. kan pålægge en part at betale sagsomkostninger til en anden part </a:t>
            </a:r>
          </a:p>
          <a:p>
            <a:endParaRPr lang="da-DK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21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Proces pumpelag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522800" y="836712"/>
            <a:ext cx="7315200" cy="5688632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da-DK" dirty="0" smtClean="0"/>
              <a:t>Forslag til projekt (indholdskrav, fx begrundelse, oversigtskort, lodsejerlister, forslag til partsfordeling, </a:t>
            </a:r>
            <a:r>
              <a:rPr lang="da-DK" dirty="0" err="1" smtClean="0"/>
              <a:t>tisaplan</a:t>
            </a:r>
            <a:r>
              <a:rPr lang="da-DK" dirty="0" smtClean="0"/>
              <a:t> mv.)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Indhente udtalelser fra andre myndigheder, kommuner mv. 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Kommunen skal besluttes om sagen skal fremmes 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Offentliggøre projekt i 4 uger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Offentligt møde, indkaldes 4 uger før og 4 ugers indsigelsesfrist bagefter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Tilladeler efter anden lovgivning skal foreligge (fx naturbeskyttelsesloven)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Godkendelse af projektet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Økonomiske forhold indbringes for taksationskommissionen, afgørelsen kan påklages til Miljø- og Fødevareklagenævnet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Ejendomsforhold, rådighedsindskrænkninger tinglyses</a:t>
            </a:r>
          </a:p>
          <a:p>
            <a:pPr marL="457200" indent="-457200">
              <a:buFont typeface="+mj-lt"/>
              <a:buAutoNum type="arabicPeriod"/>
            </a:pPr>
            <a:endParaRPr lang="da-DK" dirty="0" smtClean="0"/>
          </a:p>
          <a:p>
            <a:pPr marL="457200" indent="-457200">
              <a:buFont typeface="+mj-lt"/>
              <a:buAutoNum type="arabicPeriod"/>
            </a:pPr>
            <a:endParaRPr lang="da-DK" dirty="0" smtClean="0"/>
          </a:p>
          <a:p>
            <a:pPr marL="457200" indent="-457200">
              <a:buFont typeface="+mj-lt"/>
              <a:buAutoNum type="arabicPeriod"/>
            </a:pP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Side </a:t>
            </a:r>
            <a:fld id="{6F18B540-549C-49F9-8A32-7B568160AF7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86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2800" y="284400"/>
            <a:ext cx="7390800" cy="5952912"/>
          </a:xfrm>
        </p:spPr>
        <p:txBody>
          <a:bodyPr>
            <a:normAutofit/>
          </a:bodyPr>
          <a:lstStyle/>
          <a:p>
            <a:pPr marL="0" indent="0"/>
            <a:r>
              <a:rPr lang="da-DK" sz="1600" dirty="0" smtClean="0"/>
              <a:t/>
            </a:r>
            <a:br>
              <a:rPr lang="da-DK" sz="1600" dirty="0" smtClean="0"/>
            </a:br>
            <a:r>
              <a:rPr lang="da-DK" sz="3200" dirty="0" smtClean="0"/>
              <a:t>Eventuelt</a:t>
            </a:r>
            <a:br>
              <a:rPr lang="da-DK" sz="3200" dirty="0" smtClean="0"/>
            </a:br>
            <a:r>
              <a:rPr lang="da-DK" sz="3200" dirty="0"/>
              <a:t/>
            </a:r>
            <a:br>
              <a:rPr lang="da-DK" sz="3200" dirty="0"/>
            </a:br>
            <a:r>
              <a:rPr lang="da-DK" sz="3200" dirty="0" smtClean="0"/>
              <a:t/>
            </a:r>
            <a:br>
              <a:rPr lang="da-DK" sz="3200" dirty="0" smtClean="0"/>
            </a:br>
            <a:r>
              <a:rPr lang="da-DK" sz="3200" dirty="0"/>
              <a:t/>
            </a:r>
            <a:br>
              <a:rPr lang="da-DK" sz="3200" dirty="0"/>
            </a:br>
            <a:r>
              <a:rPr lang="da-DK" sz="3200" dirty="0" smtClean="0"/>
              <a:t/>
            </a:r>
            <a:br>
              <a:rPr lang="da-DK" sz="3200" dirty="0" smtClean="0"/>
            </a:br>
            <a:r>
              <a:rPr lang="da-DK" sz="3200" dirty="0" smtClean="0"/>
              <a:t>Næste møde</a:t>
            </a:r>
            <a:r>
              <a:rPr lang="da-DK" sz="1600" dirty="0" smtClean="0"/>
              <a:t/>
            </a:r>
            <a:br>
              <a:rPr lang="da-DK" sz="1600" dirty="0" smtClean="0"/>
            </a:br>
            <a:r>
              <a:rPr lang="da-DK" sz="1600" dirty="0" smtClean="0"/>
              <a:t/>
            </a:r>
            <a:br>
              <a:rPr lang="da-DK" sz="1600" dirty="0" smtClean="0"/>
            </a:br>
            <a:r>
              <a:rPr lang="da-DK" sz="2400" u="sng" dirty="0" smtClean="0"/>
              <a:t>November </a:t>
            </a:r>
            <a:r>
              <a:rPr lang="da-DK" sz="2400" u="sng" dirty="0"/>
              <a:t>2017</a:t>
            </a:r>
            <a:r>
              <a:rPr lang="da-DK" sz="2400" dirty="0"/>
              <a:t/>
            </a:r>
            <a:br>
              <a:rPr lang="da-DK" sz="2400" dirty="0"/>
            </a:br>
            <a:r>
              <a:rPr lang="da-DK" sz="2400" dirty="0"/>
              <a:t>Mandag den 27. kl. 10.00-12.00</a:t>
            </a:r>
            <a:r>
              <a:rPr lang="da-DK" sz="3200" dirty="0"/>
              <a:t/>
            </a:r>
            <a:br>
              <a:rPr lang="da-DK" sz="3200" dirty="0"/>
            </a:br>
            <a:r>
              <a:rPr lang="da-DK" sz="1600" dirty="0"/>
              <a:t/>
            </a:r>
            <a:br>
              <a:rPr lang="da-DK" sz="1600" dirty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87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Kalundborg">
      <a:dk1>
        <a:sysClr val="windowText" lastClr="000000"/>
      </a:dk1>
      <a:lt1>
        <a:sysClr val="window" lastClr="FFFFFF"/>
      </a:lt1>
      <a:dk2>
        <a:srgbClr val="464F5E"/>
      </a:dk2>
      <a:lt2>
        <a:srgbClr val="E9EAEC"/>
      </a:lt2>
      <a:accent1>
        <a:srgbClr val="BC4D31"/>
      </a:accent1>
      <a:accent2>
        <a:srgbClr val="64ADD7"/>
      </a:accent2>
      <a:accent3>
        <a:srgbClr val="ACA588"/>
      </a:accent3>
      <a:accent4>
        <a:srgbClr val="9CD33B"/>
      </a:accent4>
      <a:accent5>
        <a:srgbClr val="E5BC2C"/>
      </a:accent5>
      <a:accent6>
        <a:srgbClr val="ED752D"/>
      </a:accent6>
      <a:hlink>
        <a:srgbClr val="0000FF"/>
      </a:hlink>
      <a:folHlink>
        <a:srgbClr val="FE19FF"/>
      </a:folHlink>
    </a:clrScheme>
    <a:fontScheme name="Kalundborg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lundbor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968</TotalTime>
  <Words>284</Words>
  <Application>Microsoft Office PowerPoint</Application>
  <PresentationFormat>Skærmshow (4:3)</PresentationFormat>
  <Paragraphs>57</Paragraphs>
  <Slides>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blank</vt:lpstr>
      <vt:lpstr>Arbejdsgruppemøde for Holmen</vt:lpstr>
      <vt:lpstr>Dagsorden</vt:lpstr>
      <vt:lpstr> Orientering fra Kommunen</vt:lpstr>
      <vt:lpstr> Inspiration fra dige projekt fra Roskilde kommune   </vt:lpstr>
      <vt:lpstr> Videre drøftelse af partsfordeling    </vt:lpstr>
      <vt:lpstr> Proces for etablering af pumpelag     </vt:lpstr>
      <vt:lpstr>Proces pumpelag</vt:lpstr>
      <vt:lpstr> Eventuelt     Næste møde  November 2017 Mandag den 27. kl. 10.00-12.00   </vt:lpstr>
    </vt:vector>
  </TitlesOfParts>
  <Company>Kalundborg Kommune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Arbejdsgruppemøde for Holmen</dc:title>
  <dc:creator>Sara Andersen</dc:creator>
  <cp:lastModifiedBy>Allan Ambrosius Kristensen</cp:lastModifiedBy>
  <cp:revision>25</cp:revision>
  <dcterms:created xsi:type="dcterms:W3CDTF">2017-09-28T06:25:52Z</dcterms:created>
  <dcterms:modified xsi:type="dcterms:W3CDTF">2017-10-30T07:16:10Z</dcterms:modified>
</cp:coreProperties>
</file>